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9" r:id="rId2"/>
  </p:sldMasterIdLst>
  <p:notesMasterIdLst>
    <p:notesMasterId r:id="rId22"/>
  </p:notesMasterIdLst>
  <p:sldIdLst>
    <p:sldId id="256" r:id="rId3"/>
    <p:sldId id="377" r:id="rId4"/>
    <p:sldId id="389" r:id="rId5"/>
    <p:sldId id="390" r:id="rId6"/>
    <p:sldId id="388" r:id="rId7"/>
    <p:sldId id="371" r:id="rId8"/>
    <p:sldId id="372" r:id="rId9"/>
    <p:sldId id="373" r:id="rId10"/>
    <p:sldId id="374" r:id="rId11"/>
    <p:sldId id="380" r:id="rId12"/>
    <p:sldId id="381" r:id="rId13"/>
    <p:sldId id="382" r:id="rId14"/>
    <p:sldId id="383" r:id="rId15"/>
    <p:sldId id="385" r:id="rId16"/>
    <p:sldId id="384" r:id="rId17"/>
    <p:sldId id="387" r:id="rId18"/>
    <p:sldId id="386" r:id="rId19"/>
    <p:sldId id="378" r:id="rId20"/>
    <p:sldId id="37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50E3E37-B713-43B1-BAA5-68B0BFDE6F8B}">
          <p14:sldIdLst>
            <p14:sldId id="256"/>
          </p14:sldIdLst>
        </p14:section>
        <p14:section name="제목 없는 구역" id="{5772164D-4557-4DD3-8678-595F6A93C405}">
          <p14:sldIdLst>
            <p14:sldId id="377"/>
            <p14:sldId id="389"/>
            <p14:sldId id="390"/>
            <p14:sldId id="388"/>
            <p14:sldId id="371"/>
            <p14:sldId id="372"/>
            <p14:sldId id="373"/>
            <p14:sldId id="374"/>
            <p14:sldId id="380"/>
            <p14:sldId id="381"/>
            <p14:sldId id="382"/>
            <p14:sldId id="383"/>
            <p14:sldId id="385"/>
            <p14:sldId id="384"/>
            <p14:sldId id="387"/>
            <p14:sldId id="386"/>
            <p14:sldId id="378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D0CECE"/>
    <a:srgbClr val="FFFFFF"/>
    <a:srgbClr val="000000"/>
    <a:srgbClr val="2776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76808" autoAdjust="0"/>
  </p:normalViewPr>
  <p:slideViewPr>
    <p:cSldViewPr snapToGrid="0">
      <p:cViewPr varScale="1">
        <p:scale>
          <a:sx n="88" d="100"/>
          <a:sy n="88" d="100"/>
        </p:scale>
        <p:origin x="1176" y="72"/>
      </p:cViewPr>
      <p:guideLst/>
    </p:cSldViewPr>
  </p:slideViewPr>
  <p:outlineViewPr>
    <p:cViewPr>
      <p:scale>
        <a:sx n="33" d="100"/>
        <a:sy n="33" d="100"/>
      </p:scale>
      <p:origin x="0" y="-13134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AF531-4A16-4E30-8E65-A540C873B1B2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164B64-80E1-4F36-9473-2061EACA1C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97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64B64-80E1-4F36-9473-2061EACA1C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218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64B64-80E1-4F36-9473-2061EACA1C5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790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1115447" y="4363126"/>
            <a:ext cx="6720747" cy="914400"/>
          </a:xfrm>
          <a:prstGeom prst="rect">
            <a:avLst/>
          </a:prstGeom>
        </p:spPr>
        <p:txBody>
          <a:bodyPr anchor="ctr" anchorCtr="0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115447" y="5184195"/>
            <a:ext cx="7344477" cy="0"/>
          </a:xfrm>
          <a:prstGeom prst="line">
            <a:avLst/>
          </a:prstGeom>
          <a:ln w="444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37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409902" y="1088967"/>
            <a:ext cx="11375697" cy="560277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28600" indent="-228600">
              <a:buClr>
                <a:srgbClr val="009999"/>
              </a:buClr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2pPr>
            <a:lvl4pPr marL="1600200" indent="-228600">
              <a:buFont typeface="맑은 고딕" panose="020B0503020000020004" pitchFamily="50" charset="-127"/>
              <a:buChar char="-"/>
              <a:defRPr/>
            </a:lvl4pPr>
            <a:lvl5pPr marL="2057400" indent="-228600">
              <a:buFont typeface="맑은 고딕" panose="020B0503020000020004" pitchFamily="50" charset="-127"/>
              <a:buChar char="》"/>
              <a:defRPr sz="16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70365" y="237880"/>
            <a:ext cx="10248900" cy="535206"/>
          </a:xfrm>
          <a:prstGeom prst="rect">
            <a:avLst/>
          </a:prstGeom>
        </p:spPr>
        <p:txBody>
          <a:bodyPr anchor="t"/>
          <a:lstStyle>
            <a:lvl1pPr algn="l">
              <a:defRPr sz="3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50097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4" b="11468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60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07" y="143614"/>
            <a:ext cx="1275615" cy="57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 flipV="1">
            <a:off x="6804248" y="873211"/>
            <a:ext cx="5387752" cy="3484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58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49340" y="4014783"/>
            <a:ext cx="8598569" cy="9144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성공적인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SW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개발을 위한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프로젝트 수행 절차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66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아키텍쳐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02" y="1835523"/>
            <a:ext cx="5832993" cy="42984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860" y="2216770"/>
            <a:ext cx="5235394" cy="35359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49353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81" y="1870561"/>
            <a:ext cx="6420076" cy="42081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44386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클래스 </a:t>
            </a:r>
            <a:r>
              <a:rPr lang="ko-KR" altLang="en-US" dirty="0" smtClean="0"/>
              <a:t>설계서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starUML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82" y="2505775"/>
            <a:ext cx="5631668" cy="30177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059" y="1928832"/>
            <a:ext cx="5464013" cy="47629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5157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59" y="1561978"/>
            <a:ext cx="5928874" cy="4907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944" y="1845007"/>
            <a:ext cx="5223765" cy="248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34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데이터베이스 상세 </a:t>
            </a:r>
            <a:r>
              <a:rPr lang="ko-KR" altLang="en-US" dirty="0" smtClean="0"/>
              <a:t>설계서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Erwin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9630" y="5736576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ER 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83" y="2505416"/>
            <a:ext cx="5387807" cy="32311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26465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68387" y="1676400"/>
            <a:ext cx="11063641" cy="4353407"/>
            <a:chOff x="409902" y="1677279"/>
            <a:chExt cx="12096950" cy="483149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902" y="1677279"/>
              <a:ext cx="6050804" cy="483149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8461" y="1772583"/>
              <a:ext cx="5898391" cy="3574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642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화면 설계서</a:t>
            </a:r>
            <a:endParaRPr lang="en-US" altLang="ko-KR" dirty="0"/>
          </a:p>
          <a:p>
            <a:pPr lvl="1"/>
            <a:r>
              <a:rPr lang="ko-KR" altLang="en-US" dirty="0" err="1"/>
              <a:t>발사믹</a:t>
            </a:r>
            <a:r>
              <a:rPr lang="ko-KR" altLang="en-US" dirty="0"/>
              <a:t> </a:t>
            </a:r>
            <a:r>
              <a:rPr lang="ko-KR" altLang="en-US" dirty="0" err="1"/>
              <a:t>목업</a:t>
            </a:r>
            <a:endParaRPr lang="en-US" altLang="ko-KR" dirty="0"/>
          </a:p>
          <a:p>
            <a:pPr lvl="1"/>
            <a:r>
              <a:rPr lang="ko-KR" altLang="en-US" dirty="0"/>
              <a:t>파워 </a:t>
            </a:r>
            <a:r>
              <a:rPr lang="ko-KR" altLang="en-US" dirty="0" err="1"/>
              <a:t>목업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461658" y="1763486"/>
            <a:ext cx="8008256" cy="3907057"/>
            <a:chOff x="2234658" y="1728116"/>
            <a:chExt cx="9550941" cy="484594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4658" y="1728116"/>
              <a:ext cx="6179999" cy="484594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9680" y="1728116"/>
              <a:ext cx="3215919" cy="474767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761206" y="581181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 smtClean="0"/>
              <a:t>프로토타입</a:t>
            </a:r>
            <a:r>
              <a:rPr lang="ko-KR" altLang="en-US" dirty="0" smtClean="0"/>
              <a:t>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035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설계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86" y="1106574"/>
            <a:ext cx="8091686" cy="5585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8800" y="6488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화면설계서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9877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일정 준수</a:t>
            </a:r>
            <a:endParaRPr lang="en-US" altLang="ko-KR" dirty="0"/>
          </a:p>
          <a:p>
            <a:r>
              <a:rPr lang="ko-KR" altLang="en-US" dirty="0"/>
              <a:t>형상관리도구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svn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/>
              <a:t>을 이용한 자료</a:t>
            </a:r>
            <a:r>
              <a:rPr lang="en-US" altLang="ko-KR" dirty="0"/>
              <a:t>(</a:t>
            </a:r>
            <a:r>
              <a:rPr lang="ko-KR" altLang="en-US" dirty="0"/>
              <a:t>문서</a:t>
            </a:r>
            <a:r>
              <a:rPr lang="en-US" altLang="ko-KR" dirty="0"/>
              <a:t>, </a:t>
            </a:r>
            <a:r>
              <a:rPr lang="ko-KR" altLang="en-US" dirty="0"/>
              <a:t>소스코드</a:t>
            </a:r>
            <a:r>
              <a:rPr lang="en-US" altLang="ko-KR" dirty="0"/>
              <a:t>) </a:t>
            </a:r>
            <a:r>
              <a:rPr lang="ko-KR" altLang="en-US" dirty="0"/>
              <a:t>공유</a:t>
            </a:r>
            <a:endParaRPr lang="en-US" altLang="ko-KR" dirty="0"/>
          </a:p>
          <a:p>
            <a:r>
              <a:rPr lang="ko-KR" altLang="en-US" dirty="0"/>
              <a:t>설계 문서에 내용대로 구현</a:t>
            </a:r>
            <a:endParaRPr lang="en-US" altLang="ko-KR" dirty="0"/>
          </a:p>
          <a:p>
            <a:r>
              <a:rPr lang="ko-KR" altLang="en-US" dirty="0" err="1"/>
              <a:t>네이밍</a:t>
            </a:r>
            <a:r>
              <a:rPr lang="ko-KR" altLang="en-US" dirty="0"/>
              <a:t> 규칙 </a:t>
            </a:r>
            <a:r>
              <a:rPr lang="ko-KR" altLang="en-US" dirty="0" smtClean="0"/>
              <a:t>준수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구현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92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단위테스트</a:t>
            </a:r>
            <a:endParaRPr lang="en-US" altLang="ko-KR" dirty="0" smtClean="0"/>
          </a:p>
          <a:p>
            <a:r>
              <a:rPr lang="ko-KR" altLang="en-US" dirty="0" err="1" smtClean="0"/>
              <a:t>통합테스트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스트레스 </a:t>
            </a:r>
            <a:r>
              <a:rPr lang="ko-KR" altLang="en-US" dirty="0" smtClean="0">
                <a:solidFill>
                  <a:srgbClr val="FF0000"/>
                </a:solidFill>
              </a:rPr>
              <a:t>테스트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테스트 도구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Junit</a:t>
            </a:r>
          </a:p>
          <a:p>
            <a:pPr lvl="1"/>
            <a:r>
              <a:rPr lang="en-US" altLang="ko-KR" dirty="0" err="1" smtClean="0"/>
              <a:t>MockMVC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테스트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140" y="1088967"/>
            <a:ext cx="6112089" cy="55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71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최신 트렌드 조사</a:t>
            </a:r>
            <a:endParaRPr lang="en-US" altLang="ko-KR" dirty="0"/>
          </a:p>
          <a:p>
            <a:r>
              <a:rPr lang="ko-KR" altLang="en-US" dirty="0" err="1"/>
              <a:t>기존것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차별화된 서비스</a:t>
            </a:r>
            <a:r>
              <a:rPr lang="en-US" altLang="ko-KR" dirty="0"/>
              <a:t>,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marL="904875" indent="-457200">
              <a:buAutoNum type="arabicPeriod"/>
            </a:pPr>
            <a:r>
              <a:rPr lang="ko-KR" altLang="en-US" dirty="0"/>
              <a:t>기존의 서비스 분석 </a:t>
            </a:r>
            <a:r>
              <a:rPr lang="en-US" altLang="ko-KR" dirty="0"/>
              <a:t>: </a:t>
            </a:r>
            <a:r>
              <a:rPr lang="ko-KR" altLang="en-US" dirty="0"/>
              <a:t>장</a:t>
            </a:r>
            <a:r>
              <a:rPr lang="en-US" altLang="ko-KR" dirty="0"/>
              <a:t>.</a:t>
            </a:r>
            <a:r>
              <a:rPr lang="ko-KR" altLang="en-US" dirty="0"/>
              <a:t>단점 </a:t>
            </a:r>
            <a:r>
              <a:rPr lang="en-US" altLang="ko-KR" dirty="0"/>
              <a:t>-&gt; </a:t>
            </a:r>
            <a:r>
              <a:rPr lang="ko-KR" altLang="en-US" dirty="0"/>
              <a:t>요구사항도출</a:t>
            </a:r>
            <a:endParaRPr lang="en-US" altLang="ko-KR" dirty="0"/>
          </a:p>
          <a:p>
            <a:pPr marL="904875" indent="-457200">
              <a:buAutoNum type="arabicPeriod"/>
            </a:pPr>
            <a:r>
              <a:rPr lang="ko-KR" altLang="en-US" dirty="0"/>
              <a:t>기존 서비스 대비 차별화 포인트들 </a:t>
            </a:r>
            <a:r>
              <a:rPr lang="ko-KR" altLang="en-US" dirty="0" smtClean="0"/>
              <a:t>도출</a:t>
            </a:r>
            <a:endParaRPr lang="en-US" altLang="ko-KR" dirty="0" smtClean="0"/>
          </a:p>
          <a:p>
            <a:pPr marL="1362075" lvl="1" indent="-45720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보안 </a:t>
            </a:r>
            <a:endParaRPr lang="en-US" altLang="ko-KR" dirty="0" smtClean="0"/>
          </a:p>
          <a:p>
            <a:pPr marL="904875" lvl="1" indent="0">
              <a:buNone/>
            </a:pPr>
            <a:r>
              <a:rPr lang="en-US" altLang="ko-KR" dirty="0"/>
              <a:t>		</a:t>
            </a:r>
            <a:r>
              <a:rPr lang="en-US" altLang="ko-KR" dirty="0" err="1"/>
              <a:t>Kisa</a:t>
            </a:r>
            <a:r>
              <a:rPr lang="en-US" altLang="ko-KR" dirty="0"/>
              <a:t>(</a:t>
            </a:r>
            <a:r>
              <a:rPr lang="ko-KR" altLang="en-US" dirty="0" err="1"/>
              <a:t>한국인터넷</a:t>
            </a:r>
            <a:r>
              <a:rPr lang="ko-KR" altLang="en-US" dirty="0"/>
              <a:t> 진흥원</a:t>
            </a:r>
            <a:r>
              <a:rPr lang="en-US" altLang="ko-KR" dirty="0"/>
              <a:t>)</a:t>
            </a:r>
          </a:p>
          <a:p>
            <a:pPr marL="904875" lvl="1" indent="0">
              <a:buNone/>
            </a:pPr>
            <a:r>
              <a:rPr lang="en-US" altLang="ko-KR" dirty="0"/>
              <a:t>			https://www.kisa.or.kr/public/laws/laws3.jsp</a:t>
            </a:r>
          </a:p>
          <a:p>
            <a:pPr marL="904875" lvl="1" indent="0">
              <a:buNone/>
            </a:pPr>
            <a:endParaRPr lang="en-US" altLang="ko-KR" dirty="0" smtClean="0"/>
          </a:p>
          <a:p>
            <a:pPr marL="1362075" lvl="1" indent="-457200">
              <a:buFont typeface="Arial" panose="020B0604020202020204" pitchFamily="34" charset="0"/>
              <a:buChar char="•"/>
            </a:pPr>
            <a:r>
              <a:rPr lang="ko-KR" altLang="en-US" dirty="0" smtClean="0"/>
              <a:t>테스트</a:t>
            </a:r>
            <a:endParaRPr lang="en-US" altLang="ko-KR" dirty="0" smtClean="0"/>
          </a:p>
          <a:p>
            <a:pPr marL="1819275" lvl="2" indent="-457200"/>
            <a:r>
              <a:rPr lang="ko-KR" altLang="en-US" dirty="0" err="1" smtClean="0"/>
              <a:t>통합테스트</a:t>
            </a:r>
            <a:endParaRPr lang="en-US" altLang="ko-KR" dirty="0" smtClean="0"/>
          </a:p>
          <a:p>
            <a:pPr marL="1819275" lvl="2" indent="-457200"/>
            <a:r>
              <a:rPr lang="ko-KR" altLang="en-US" dirty="0" smtClean="0"/>
              <a:t>내구성 테스트</a:t>
            </a:r>
            <a:endParaRPr lang="en-US" altLang="ko-KR" dirty="0" smtClean="0"/>
          </a:p>
          <a:p>
            <a:pPr marL="1819275" lvl="2" indent="-457200"/>
            <a:r>
              <a:rPr lang="ko-KR" altLang="en-US" dirty="0" smtClean="0"/>
              <a:t>테스트 자동화</a:t>
            </a:r>
            <a:endParaRPr lang="en-US" altLang="ko-KR" dirty="0" smtClean="0"/>
          </a:p>
          <a:p>
            <a:pPr marL="1362075" lvl="2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447675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904875" indent="-457200">
              <a:buAutoNum type="arabicPeriod"/>
            </a:pP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주제 선정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930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보안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차별화 포인트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598308" y="1088967"/>
            <a:ext cx="11187291" cy="5403468"/>
            <a:chOff x="952305" y="1604158"/>
            <a:chExt cx="10305351" cy="45723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305" y="2309275"/>
              <a:ext cx="4496190" cy="297967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9087" y="1604158"/>
              <a:ext cx="4488569" cy="4572396"/>
            </a:xfrm>
            <a:prstGeom prst="rect">
              <a:avLst/>
            </a:prstGeom>
          </p:spPr>
        </p:pic>
        <p:sp>
          <p:nvSpPr>
            <p:cNvPr id="6" name="오른쪽 화살표 5"/>
            <p:cNvSpPr/>
            <p:nvPr/>
          </p:nvSpPr>
          <p:spPr>
            <a:xfrm>
              <a:off x="5900057" y="3429000"/>
              <a:ext cx="472705" cy="370114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16563" y="6107506"/>
            <a:ext cx="58896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 </a:t>
            </a:r>
            <a:r>
              <a:rPr lang="ko-KR" altLang="en-US" sz="1600" b="1" dirty="0" smtClean="0"/>
              <a:t>한국인터넷진흥원 </a:t>
            </a:r>
            <a:r>
              <a:rPr lang="en-US" altLang="ko-KR" sz="1600" b="1" dirty="0" smtClean="0"/>
              <a:t>– </a:t>
            </a:r>
            <a:r>
              <a:rPr lang="ko-KR" altLang="en-US" sz="1600" b="1" dirty="0" smtClean="0"/>
              <a:t>소프트웨어 개발 보안 가이드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66240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차별화 포인트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09902" y="1589314"/>
            <a:ext cx="11096298" cy="4419600"/>
            <a:chOff x="409902" y="1843390"/>
            <a:chExt cx="9296344" cy="291614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902" y="2113924"/>
              <a:ext cx="4488569" cy="188992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4815" y="1843390"/>
              <a:ext cx="4511431" cy="2430991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164363" y="4420985"/>
              <a:ext cx="58896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/>
                <a:t> </a:t>
              </a:r>
              <a:r>
                <a:rPr lang="ko-KR" altLang="en-US" sz="1600" b="1" dirty="0" smtClean="0"/>
                <a:t>한국인터넷진흥원 </a:t>
              </a:r>
              <a:r>
                <a:rPr lang="en-US" altLang="ko-KR" sz="1600" b="1" dirty="0" smtClean="0"/>
                <a:t>– </a:t>
              </a:r>
              <a:r>
                <a:rPr lang="ko-KR" altLang="en-US" sz="1600" b="1" dirty="0" smtClean="0"/>
                <a:t>소프트웨어 개발 보안 가이드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79778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차별화 포인트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639636" y="1236140"/>
            <a:ext cx="7471706" cy="5308431"/>
            <a:chOff x="1236865" y="831743"/>
            <a:chExt cx="6481105" cy="477459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6865" y="831743"/>
              <a:ext cx="6481105" cy="4304829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414642" y="5267787"/>
              <a:ext cx="58896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/>
                <a:t> </a:t>
              </a:r>
              <a:r>
                <a:rPr lang="ko-KR" altLang="en-US" sz="1600" b="1" dirty="0" smtClean="0"/>
                <a:t>한국인터넷진흥원 </a:t>
              </a:r>
              <a:r>
                <a:rPr lang="en-US" altLang="ko-KR" sz="1600" b="1" dirty="0" smtClean="0"/>
                <a:t>- </a:t>
              </a:r>
              <a:r>
                <a:rPr lang="ko-KR" altLang="en-US" sz="1600" b="1" dirty="0" smtClean="0"/>
                <a:t>개인정보 </a:t>
              </a:r>
              <a:r>
                <a:rPr lang="ko-KR" altLang="en-US" sz="1600" b="1" dirty="0" err="1"/>
                <a:t>db</a:t>
              </a:r>
              <a:r>
                <a:rPr lang="ko-KR" altLang="en-US" sz="1600" b="1" dirty="0"/>
                <a:t> 암호화 관리 </a:t>
              </a:r>
              <a:r>
                <a:rPr lang="ko-KR" altLang="en-US" sz="1600" b="1" dirty="0" smtClean="0"/>
                <a:t>안내서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6511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SW </a:t>
            </a:r>
            <a:r>
              <a:rPr lang="ko-KR" altLang="en-US"/>
              <a:t>개발 프로세스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4" y="1088967"/>
            <a:ext cx="9796751" cy="56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96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WBS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개발 일정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77" y="1088967"/>
            <a:ext cx="9388345" cy="543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요구분석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84" y="1088967"/>
            <a:ext cx="9053345" cy="56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3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 err="1"/>
              <a:t>아키텍쳐</a:t>
            </a:r>
            <a:endParaRPr lang="en-US" altLang="ko-KR" b="1" dirty="0"/>
          </a:p>
          <a:p>
            <a:r>
              <a:rPr lang="ko-KR" altLang="en-US" dirty="0"/>
              <a:t>클래스 설계서</a:t>
            </a:r>
            <a:endParaRPr lang="en-US" altLang="ko-KR" dirty="0"/>
          </a:p>
          <a:p>
            <a:pPr lvl="1"/>
            <a:r>
              <a:rPr lang="ko-KR" altLang="en-US" dirty="0"/>
              <a:t>클래스 다이어그램</a:t>
            </a:r>
            <a:endParaRPr lang="en-US" altLang="ko-KR" dirty="0"/>
          </a:p>
          <a:p>
            <a:pPr lvl="1"/>
            <a:r>
              <a:rPr lang="ko-KR" altLang="en-US" dirty="0"/>
              <a:t>시퀀스 다이어그램</a:t>
            </a:r>
            <a:endParaRPr lang="en-US" altLang="ko-KR" dirty="0"/>
          </a:p>
          <a:p>
            <a:pPr lvl="1"/>
            <a:r>
              <a:rPr lang="ko-KR" altLang="en-US" dirty="0"/>
              <a:t>클래스 설계도</a:t>
            </a:r>
            <a:endParaRPr lang="en-US" altLang="ko-KR" dirty="0"/>
          </a:p>
          <a:p>
            <a:pPr lvl="1"/>
            <a:r>
              <a:rPr lang="ko-KR" altLang="en-US" dirty="0"/>
              <a:t>설계 클래스 정의</a:t>
            </a:r>
            <a:endParaRPr lang="en-US" altLang="ko-KR" dirty="0"/>
          </a:p>
          <a:p>
            <a:pPr lvl="1"/>
            <a:r>
              <a:rPr lang="en-US" altLang="ko-KR" dirty="0"/>
              <a:t>Request URL </a:t>
            </a:r>
            <a:r>
              <a:rPr lang="ko-KR" altLang="en-US" dirty="0"/>
              <a:t>정의</a:t>
            </a:r>
            <a:endParaRPr lang="en-US" altLang="ko-KR" dirty="0"/>
          </a:p>
          <a:p>
            <a:pPr lvl="1"/>
            <a:r>
              <a:rPr lang="ko-KR" altLang="en-US" dirty="0"/>
              <a:t>파일명 정의</a:t>
            </a:r>
            <a:endParaRPr lang="en-US" altLang="ko-KR" dirty="0"/>
          </a:p>
          <a:p>
            <a:r>
              <a:rPr lang="ko-KR" altLang="en-US" dirty="0" smtClean="0"/>
              <a:t>데이터베이스 </a:t>
            </a:r>
            <a:r>
              <a:rPr lang="ko-KR" altLang="en-US" dirty="0"/>
              <a:t>상세 </a:t>
            </a:r>
            <a:r>
              <a:rPr lang="ko-KR" altLang="en-US" dirty="0" smtClean="0"/>
              <a:t>설계서</a:t>
            </a:r>
            <a:endParaRPr lang="en-US" altLang="ko-KR" dirty="0" smtClean="0"/>
          </a:p>
          <a:p>
            <a:r>
              <a:rPr lang="ko-KR" altLang="en-US" dirty="0"/>
              <a:t>사용자 인터페이스 설계서</a:t>
            </a:r>
            <a:endParaRPr lang="en-US" altLang="ko-KR" dirty="0"/>
          </a:p>
          <a:p>
            <a:pPr lvl="1"/>
            <a:r>
              <a:rPr lang="en-US" altLang="ko-KR" dirty="0"/>
              <a:t>IA(</a:t>
            </a:r>
            <a:r>
              <a:rPr lang="en-US" altLang="ko-KR" dirty="0" err="1"/>
              <a:t>Informataion</a:t>
            </a:r>
            <a:r>
              <a:rPr lang="en-US" altLang="ko-KR" dirty="0"/>
              <a:t> Architecture)</a:t>
            </a:r>
          </a:p>
          <a:p>
            <a:pPr lvl="1"/>
            <a:r>
              <a:rPr lang="ko-KR" altLang="en-US" dirty="0" err="1"/>
              <a:t>화면설계서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설계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78391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본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11373</TotalTime>
  <Words>159</Words>
  <Application>Microsoft Office PowerPoint</Application>
  <PresentationFormat>와이드스크린</PresentationFormat>
  <Paragraphs>74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Wingdings</vt:lpstr>
      <vt:lpstr>표지</vt:lpstr>
      <vt:lpstr>1_본문</vt:lpstr>
      <vt:lpstr>성공적인 SW개발을 위한  프로젝트 수행 절차</vt:lpstr>
      <vt:lpstr>주제 선정</vt:lpstr>
      <vt:lpstr>차별화 포인트</vt:lpstr>
      <vt:lpstr>차별화 포인트</vt:lpstr>
      <vt:lpstr>차별화 포인트</vt:lpstr>
      <vt:lpstr>SW 개발 프로세스</vt:lpstr>
      <vt:lpstr>개발 일정 </vt:lpstr>
      <vt:lpstr>요구분석</vt:lpstr>
      <vt:lpstr>설계</vt:lpstr>
      <vt:lpstr>설계</vt:lpstr>
      <vt:lpstr>설계</vt:lpstr>
      <vt:lpstr>설계</vt:lpstr>
      <vt:lpstr>설계</vt:lpstr>
      <vt:lpstr>설계</vt:lpstr>
      <vt:lpstr>설계</vt:lpstr>
      <vt:lpstr>설계</vt:lpstr>
      <vt:lpstr>설계</vt:lpstr>
      <vt:lpstr>구현</vt:lpstr>
      <vt:lpstr>테스트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younsun choi</dc:creator>
  <cp:lastModifiedBy>hallym</cp:lastModifiedBy>
  <cp:revision>420</cp:revision>
  <dcterms:created xsi:type="dcterms:W3CDTF">2017-03-17T06:24:05Z</dcterms:created>
  <dcterms:modified xsi:type="dcterms:W3CDTF">2021-03-03T01:02:20Z</dcterms:modified>
</cp:coreProperties>
</file>